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55" r:id="rId1"/>
  </p:sldMasterIdLst>
  <p:notesMasterIdLst>
    <p:notesMasterId r:id="rId5"/>
  </p:notesMasterIdLst>
  <p:sldIdLst>
    <p:sldId id="256" r:id="rId2"/>
    <p:sldId id="275" r:id="rId3"/>
    <p:sldId id="259"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8" autoAdjust="0"/>
    <p:restoredTop sz="94681" autoAdjust="0"/>
  </p:normalViewPr>
  <p:slideViewPr>
    <p:cSldViewPr snapToGrid="0" snapToObjects="1">
      <p:cViewPr varScale="1">
        <p:scale>
          <a:sx n="107" d="100"/>
          <a:sy n="107" d="100"/>
        </p:scale>
        <p:origin x="1288" y="17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251B7B-73C0-434D-9537-7A79FE0E38AA}" type="datetimeFigureOut">
              <a:rPr lang="en-US" smtClean="0"/>
              <a:t>4/2/18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2F2D8D-BA5B-3A4C-94B9-62F6D59120B7}" type="slidenum">
              <a:rPr lang="en-US" smtClean="0"/>
              <a:t>‹#›</a:t>
            </a:fld>
            <a:endParaRPr lang="en-US"/>
          </a:p>
        </p:txBody>
      </p:sp>
    </p:spTree>
    <p:extLst>
      <p:ext uri="{BB962C8B-B14F-4D97-AF65-F5344CB8AC3E}">
        <p14:creationId xmlns:p14="http://schemas.microsoft.com/office/powerpoint/2010/main" val="189512426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Rectangle 10"/>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Subtitle 2"/>
          <p:cNvSpPr>
            <a:spLocks noGrp="1"/>
          </p:cNvSpPr>
          <p:nvPr>
            <p:ph type="subTitle" idx="1"/>
          </p:nvPr>
        </p:nvSpPr>
        <p:spPr>
          <a:xfrm>
            <a:off x="3743323" y="3721473"/>
            <a:ext cx="5120640" cy="1581150"/>
          </a:xfrm>
        </p:spPr>
        <p:txBody>
          <a:bodyPr>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bg2"/>
                </a:solidFill>
              </a:defRPr>
            </a:lvl1pPr>
          </a:lstStyle>
          <a:p>
            <a:fld id="{E30E2307-1E40-4E12-8716-25BFDA8E7013}" type="datetime1">
              <a:rPr lang="en-US" smtClean="0"/>
              <a:pPr/>
              <a:t>4/2/18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91475" y="6429375"/>
            <a:ext cx="876300" cy="292100"/>
          </a:xfrm>
        </p:spPr>
        <p:txBody>
          <a:bodyPr/>
          <a:lstStyle/>
          <a:p>
            <a:fld id="{CE8079A4-7AA8-4A4F-87E2-7781EC5097DD}" type="slidenum">
              <a:rPr lang="en-US" smtClean="0"/>
              <a:pPr/>
              <a:t>‹#›</a:t>
            </a:fld>
            <a:endParaRPr lang="en-US"/>
          </a:p>
        </p:txBody>
      </p:sp>
      <p:sp>
        <p:nvSpPr>
          <p:cNvPr id="9"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Title 9"/>
          <p:cNvSpPr>
            <a:spLocks noGrp="1"/>
          </p:cNvSpPr>
          <p:nvPr>
            <p:ph type="title"/>
          </p:nvPr>
        </p:nvSpPr>
        <p:spPr>
          <a:xfrm>
            <a:off x="3739896" y="1417320"/>
            <a:ext cx="5120640" cy="2304288"/>
          </a:xfrm>
        </p:spPr>
        <p:txBody>
          <a:bodyPr>
            <a:normAutofit/>
          </a:bodyPr>
          <a:lstStyle>
            <a:lvl1pPr>
              <a:defRPr sz="4000" cap="all" baseline="0"/>
            </a:lvl1pPr>
          </a:lstStyle>
          <a:p>
            <a:r>
              <a:rPr lang="es-ES_tradnl"/>
              <a:t>Click to edit Master title style</a:t>
            </a:r>
            <a:endParaRPr lang="en-US" dirty="0"/>
          </a:p>
        </p:txBody>
      </p:sp>
      <p:sp>
        <p:nvSpPr>
          <p:cNvPr id="13"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4" name="Date Placeholder 3"/>
          <p:cNvSpPr>
            <a:spLocks noGrp="1"/>
          </p:cNvSpPr>
          <p:nvPr>
            <p:ph type="dt" sz="half" idx="10"/>
          </p:nvPr>
        </p:nvSpPr>
        <p:spPr/>
        <p:txBody>
          <a:bodyPr/>
          <a:lstStyle/>
          <a:p>
            <a:fld id="{E5CFCF5A-EA79-452C-A52C-1A2668C2E7DF}" type="datetime1">
              <a:rPr lang="en-US" smtClean="0"/>
              <a:pPr/>
              <a:t>4/2/18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_tradnl"/>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4" name="Date Placeholder 3"/>
          <p:cNvSpPr>
            <a:spLocks noGrp="1"/>
          </p:cNvSpPr>
          <p:nvPr>
            <p:ph type="dt" sz="half" idx="10"/>
          </p:nvPr>
        </p:nvSpPr>
        <p:spPr/>
        <p:txBody>
          <a:bodyPr/>
          <a:lstStyle/>
          <a:p>
            <a:fld id="{2E5C4C28-BD4B-4892-9A2D-6E19BD753A9A}" type="datetime1">
              <a:rPr lang="en-US" smtClean="0"/>
              <a:pPr/>
              <a:t>4/2/18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Freeform 8"/>
          <p:cNvSpPr>
            <a:spLocks noChangeAspect="1" noEditPoints="1"/>
          </p:cNvSpPr>
          <p:nvPr/>
        </p:nvSpPr>
        <p:spPr bwMode="auto">
          <a:xfrm>
            <a:off x="5489634" y="0"/>
            <a:ext cx="3393768" cy="6858000"/>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Date Placeholder 3"/>
          <p:cNvSpPr>
            <a:spLocks noGrp="1"/>
          </p:cNvSpPr>
          <p:nvPr>
            <p:ph type="dt" sz="half" idx="10"/>
          </p:nvPr>
        </p:nvSpPr>
        <p:spPr/>
        <p:txBody>
          <a:bodyPr/>
          <a:lstStyle/>
          <a:p>
            <a:fld id="{61FD9D02-426E-46C9-9EE9-0DE1EF8B2838}" type="datetime1">
              <a:rPr lang="en-US" smtClean="0"/>
              <a:pPr/>
              <a:t>4/2/18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
        <p:nvSpPr>
          <p:cNvPr id="25" name="Title Placeholder 1"/>
          <p:cNvSpPr>
            <a:spLocks noGrp="1"/>
          </p:cNvSpPr>
          <p:nvPr>
            <p:ph type="title"/>
          </p:nvPr>
        </p:nvSpPr>
        <p:spPr>
          <a:xfrm>
            <a:off x="276225" y="228600"/>
            <a:ext cx="8591550" cy="1066801"/>
          </a:xfrm>
          <a:prstGeom prst="rect">
            <a:avLst/>
          </a:prstGeom>
        </p:spPr>
        <p:txBody>
          <a:bodyPr vert="horz" lIns="91440" tIns="45720" rIns="91440" bIns="45720" rtlCol="0" anchor="b" anchorCtr="0">
            <a:normAutofit/>
          </a:bodyPr>
          <a:lstStyle/>
          <a:p>
            <a:r>
              <a:rPr lang="es-ES_tradnl"/>
              <a:t>Click to edit Master title style</a:t>
            </a:r>
            <a:endParaRPr lang="en-US" dirty="0"/>
          </a:p>
        </p:txBody>
      </p:sp>
      <p:sp>
        <p:nvSpPr>
          <p:cNvPr id="31" name="Content Placeholder 30"/>
          <p:cNvSpPr>
            <a:spLocks noGrp="1"/>
          </p:cNvSpPr>
          <p:nvPr>
            <p:ph sz="quarter" idx="13"/>
          </p:nvPr>
        </p:nvSpPr>
        <p:spPr>
          <a:xfrm>
            <a:off x="274320" y="1298448"/>
            <a:ext cx="8595360" cy="4937760"/>
          </a:xfrm>
        </p:spPr>
        <p:txBody>
          <a:bodyPr/>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lvl1pPr>
              <a:defRPr>
                <a:solidFill>
                  <a:schemeClr val="bg2"/>
                </a:solidFill>
              </a:defRPr>
            </a:lvl1pPr>
          </a:lstStyle>
          <a:p>
            <a:fld id="{7B8AEBBE-F8B2-42CF-9895-E86A608384EB}" type="datetime1">
              <a:rPr lang="en-US" smtClean="0"/>
              <a:pPr/>
              <a:t>4/2/18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
        <p:nvSpPr>
          <p:cNvPr id="15" name="Subtitle 2"/>
          <p:cNvSpPr>
            <a:spLocks noGrp="1"/>
          </p:cNvSpPr>
          <p:nvPr>
            <p:ph type="subTitle" idx="1"/>
          </p:nvPr>
        </p:nvSpPr>
        <p:spPr>
          <a:xfrm>
            <a:off x="3743324" y="1400174"/>
            <a:ext cx="5120640" cy="1476375"/>
          </a:xfrm>
        </p:spPr>
        <p:txBody>
          <a:bodyPr anchor="b" anchorCtr="0">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Click to edit Master subtitle style</a:t>
            </a:r>
            <a:endParaRPr lang="en-US" dirty="0"/>
          </a:p>
        </p:txBody>
      </p:sp>
      <p:sp>
        <p:nvSpPr>
          <p:cNvPr id="10" name="Freeform 7"/>
          <p:cNvSpPr>
            <a:spLocks noChangeAspect="1" noEditPoints="1"/>
          </p:cNvSpPr>
          <p:nvPr/>
        </p:nvSpPr>
        <p:spPr bwMode="auto">
          <a:xfrm>
            <a:off x="34289" y="136641"/>
            <a:ext cx="3326149" cy="6721359"/>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Title 11"/>
          <p:cNvSpPr>
            <a:spLocks noGrp="1"/>
          </p:cNvSpPr>
          <p:nvPr>
            <p:ph type="title"/>
          </p:nvPr>
        </p:nvSpPr>
        <p:spPr>
          <a:xfrm>
            <a:off x="3733800" y="2895599"/>
            <a:ext cx="5129543" cy="2667001"/>
          </a:xfrm>
        </p:spPr>
        <p:txBody>
          <a:bodyPr anchor="t">
            <a:normAutofit/>
          </a:bodyPr>
          <a:lstStyle>
            <a:lvl1pPr>
              <a:defRPr kumimoji="0" lang="en-US" sz="4000" b="0" i="0" u="none" strike="noStrike" kern="1200" cap="all" spc="0" normalizeH="0" baseline="0" noProof="0" dirty="0" smtClean="0">
                <a:ln>
                  <a:noFill/>
                </a:ln>
                <a:solidFill>
                  <a:schemeClr val="tx2"/>
                </a:solidFill>
                <a:effectLst/>
                <a:uLnTx/>
                <a:uFillTx/>
                <a:latin typeface="+mj-lt"/>
                <a:ea typeface="+mj-ea"/>
                <a:cs typeface="Tunga" pitchFamily="2"/>
              </a:defRPr>
            </a:lvl1pPr>
          </a:lstStyle>
          <a:p>
            <a:r>
              <a:rPr lang="es-ES_tradnl"/>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E1FAA6B6-10E5-4810-BC9F-DA72D8452E73}" type="datetime1">
              <a:rPr lang="en-US" smtClean="0"/>
              <a:pPr/>
              <a:t>4/2/18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
        <p:nvSpPr>
          <p:cNvPr id="9"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s-ES_tradnl"/>
              <a:t>Click to edit Master title style</a:t>
            </a:r>
            <a:endParaRPr lang="en-US" dirty="0"/>
          </a:p>
        </p:txBody>
      </p:sp>
      <p:sp>
        <p:nvSpPr>
          <p:cNvPr id="12" name="Content Placeholder 11"/>
          <p:cNvSpPr>
            <a:spLocks noGrp="1"/>
          </p:cNvSpPr>
          <p:nvPr>
            <p:ph sz="quarter" idx="13"/>
          </p:nvPr>
        </p:nvSpPr>
        <p:spPr>
          <a:xfrm>
            <a:off x="27622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13" name="Content Placeholder 11"/>
          <p:cNvSpPr>
            <a:spLocks noGrp="1"/>
          </p:cNvSpPr>
          <p:nvPr>
            <p:ph sz="quarter" idx="14"/>
          </p:nvPr>
        </p:nvSpPr>
        <p:spPr>
          <a:xfrm>
            <a:off x="461581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6D18D072-EF12-4AA2-BD71-ABC68B06D0E2}" type="datetime1">
              <a:rPr lang="en-US" smtClean="0"/>
              <a:pPr/>
              <a:t>4/2/18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7D7A59-36E2-48B9-B146-C1E59501F63F}" type="slidenum">
              <a:rPr lang="en-US" smtClean="0"/>
              <a:pPr/>
              <a:t>‹#›</a:t>
            </a:fld>
            <a:endParaRPr lang="en-US"/>
          </a:p>
        </p:txBody>
      </p:sp>
      <p:sp>
        <p:nvSpPr>
          <p:cNvPr id="1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s-ES_tradnl"/>
              <a:t>Click to edit Master title style</a:t>
            </a:r>
            <a:endParaRPr lang="en-US" dirty="0"/>
          </a:p>
        </p:txBody>
      </p:sp>
      <p:sp>
        <p:nvSpPr>
          <p:cNvPr id="14" name="Content Placeholder 11"/>
          <p:cNvSpPr>
            <a:spLocks noGrp="1"/>
          </p:cNvSpPr>
          <p:nvPr>
            <p:ph sz="quarter" idx="13"/>
          </p:nvPr>
        </p:nvSpPr>
        <p:spPr>
          <a:xfrm>
            <a:off x="27622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dirty="0"/>
          </a:p>
        </p:txBody>
      </p:sp>
      <p:sp>
        <p:nvSpPr>
          <p:cNvPr id="15" name="Content Placeholder 11"/>
          <p:cNvSpPr>
            <a:spLocks noGrp="1"/>
          </p:cNvSpPr>
          <p:nvPr>
            <p:ph sz="quarter" idx="14"/>
          </p:nvPr>
        </p:nvSpPr>
        <p:spPr>
          <a:xfrm>
            <a:off x="461581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20" name="Text Placeholder 3"/>
          <p:cNvSpPr>
            <a:spLocks noGrp="1"/>
          </p:cNvSpPr>
          <p:nvPr>
            <p:ph type="body" sz="half" idx="2"/>
          </p:nvPr>
        </p:nvSpPr>
        <p:spPr>
          <a:xfrm>
            <a:off x="276225" y="1298448"/>
            <a:ext cx="4248150" cy="509587"/>
          </a:xfrm>
        </p:spPr>
        <p:txBody>
          <a:bodyPr anchor="ctr">
            <a:normAutofit/>
          </a:bodyPr>
          <a:lstStyle>
            <a:lvl1pPr marL="0" indent="0" algn="l">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Click to edit Master text styles</a:t>
            </a:r>
          </a:p>
        </p:txBody>
      </p:sp>
      <p:sp>
        <p:nvSpPr>
          <p:cNvPr id="21" name="Text Placeholder 3"/>
          <p:cNvSpPr>
            <a:spLocks noGrp="1"/>
          </p:cNvSpPr>
          <p:nvPr>
            <p:ph type="body" sz="half" idx="15"/>
          </p:nvPr>
        </p:nvSpPr>
        <p:spPr>
          <a:xfrm>
            <a:off x="4615815" y="1298448"/>
            <a:ext cx="4248150" cy="509587"/>
          </a:xfrm>
        </p:spPr>
        <p:txBody>
          <a:bodyPr anchor="ctr">
            <a:normAutofit/>
          </a:bodyPr>
          <a:lstStyle>
            <a:lvl1pPr marL="0" indent="0">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tx2"/>
                </a:solidFill>
              </a:defRPr>
            </a:lvl1pPr>
          </a:lstStyle>
          <a:p>
            <a:fld id="{B8CDBF60-6CC3-4B74-A60D-3486985E4346}" type="datetime1">
              <a:rPr lang="en-US" smtClean="0"/>
              <a:pPr/>
              <a:t>4/2/18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87D7A59-36E2-48B9-B146-C1E59501F63F}" type="slidenum">
              <a:rPr lang="en-US" smtClean="0"/>
              <a:pPr/>
              <a:t>‹#›</a:t>
            </a:fld>
            <a:endParaRPr lang="en-US"/>
          </a:p>
        </p:txBody>
      </p:sp>
      <p:sp>
        <p:nvSpPr>
          <p:cNvPr id="17"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s-ES_tradnl"/>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714818-984F-4759-BF72-A33BDC1963BD}" type="datetime1">
              <a:rPr lang="en-US" smtClean="0"/>
              <a:pPr/>
              <a:t>4/2/18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lvl1pPr>
              <a:defRPr>
                <a:solidFill>
                  <a:schemeClr val="bg2"/>
                </a:solidFill>
              </a:defRPr>
            </a:lvl1pPr>
          </a:lstStyle>
          <a:p>
            <a:fld id="{9EA7E191-5F94-4FC1-B823-BD7CABF7FA06}" type="datetime1">
              <a:rPr lang="en-US" smtClean="0"/>
              <a:pPr/>
              <a:t>4/2/18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8079A4-7AA8-4A4F-87E2-7781EC5097DD}" type="slidenum">
              <a:rPr lang="en-US" smtClean="0"/>
              <a:pPr/>
              <a:t>‹#›</a:t>
            </a:fld>
            <a:endParaRPr lang="en-US"/>
          </a:p>
        </p:txBody>
      </p:sp>
      <p:sp>
        <p:nvSpPr>
          <p:cNvPr id="9" name="Title Placeholder 1"/>
          <p:cNvSpPr>
            <a:spLocks noGrp="1"/>
          </p:cNvSpPr>
          <p:nvPr>
            <p:ph type="title"/>
          </p:nvPr>
        </p:nvSpPr>
        <p:spPr>
          <a:xfrm>
            <a:off x="276225" y="228601"/>
            <a:ext cx="2834640" cy="1298448"/>
          </a:xfrm>
          <a:prstGeom prst="rect">
            <a:avLst/>
          </a:prstGeom>
        </p:spPr>
        <p:txBody>
          <a:bodyPr vert="horz" lIns="91440" tIns="45720" rIns="91440" bIns="45720" rtlCol="0" anchor="b" anchorCtr="0">
            <a:normAutofit/>
          </a:bodyPr>
          <a:lstStyle>
            <a:lvl1pPr>
              <a:defRPr sz="2400">
                <a:solidFill>
                  <a:schemeClr val="bg2"/>
                </a:solidFill>
              </a:defRPr>
            </a:lvl1pPr>
          </a:lstStyle>
          <a:p>
            <a:r>
              <a:rPr lang="es-ES_tradnl"/>
              <a:t>Click to edit Master title style</a:t>
            </a:r>
            <a:endParaRPr lang="en-US" dirty="0"/>
          </a:p>
        </p:txBody>
      </p:sp>
      <p:sp>
        <p:nvSpPr>
          <p:cNvPr id="10" name="Content Placeholder 11"/>
          <p:cNvSpPr>
            <a:spLocks noGrp="1"/>
          </p:cNvSpPr>
          <p:nvPr>
            <p:ph sz="quarter" idx="14"/>
          </p:nvPr>
        </p:nvSpPr>
        <p:spPr>
          <a:xfrm>
            <a:off x="3775935" y="533400"/>
            <a:ext cx="5063266" cy="5702808"/>
          </a:xfrm>
        </p:spPr>
        <p:txBody>
          <a:bodyPr>
            <a:normAutofit/>
          </a:bodyPr>
          <a:lstStyle>
            <a:lvl1pPr>
              <a:defRPr sz="2000"/>
            </a:lvl1pPr>
            <a:lvl2pPr>
              <a:defRPr sz="1800"/>
            </a:lvl2pPr>
            <a:lvl3pPr>
              <a:defRPr sz="1600"/>
            </a:lvl3pPr>
            <a:lvl4pPr>
              <a:defRPr sz="1600"/>
            </a:lvl4pPr>
            <a:lvl5pPr>
              <a:defRPr sz="1600"/>
            </a:lvl5pPr>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dirty="0"/>
          </a:p>
        </p:txBody>
      </p:sp>
      <p:sp>
        <p:nvSpPr>
          <p:cNvPr id="11" name="Text Placeholder 3"/>
          <p:cNvSpPr>
            <a:spLocks noGrp="1"/>
          </p:cNvSpPr>
          <p:nvPr>
            <p:ph type="body" sz="half" idx="2"/>
          </p:nvPr>
        </p:nvSpPr>
        <p:spPr>
          <a:xfrm>
            <a:off x="276224" y="1539240"/>
            <a:ext cx="2834640" cy="4709160"/>
          </a:xfrm>
        </p:spPr>
        <p:txBody>
          <a:bodyPr>
            <a:normAutofit/>
          </a:bodyPr>
          <a:lstStyle>
            <a:lvl1pPr marL="0" indent="0">
              <a:buNone/>
              <a:defRPr lang="en-US" sz="1600" b="0" i="0" kern="1200" cap="none" spc="30" baseline="0" dirty="0" smtClean="0">
                <a:solidFill>
                  <a:schemeClr val="bg2"/>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600"/>
              </a:spcBef>
              <a:spcAft>
                <a:spcPts val="0"/>
              </a:spcAft>
              <a:buClr>
                <a:schemeClr val="accent1"/>
              </a:buClr>
              <a:buFont typeface="Arial" pitchFamily="34" charset="0"/>
              <a:buNone/>
            </a:pPr>
            <a:r>
              <a:rPr lang="es-ES_tradnl"/>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3" name="Rectangle 12"/>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3409950" y="0"/>
            <a:ext cx="5734050" cy="6858000"/>
          </a:xfrm>
        </p:spPr>
        <p:txBody>
          <a:bodyPr anchor="ctr" anchorCtr="0"/>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a:t>Drag picture to placeholder or click icon to add</a:t>
            </a:r>
            <a:endParaRPr lang="en-US" dirty="0"/>
          </a:p>
        </p:txBody>
      </p:sp>
      <p:sp>
        <p:nvSpPr>
          <p:cNvPr id="5" name="Date Placeholder 4"/>
          <p:cNvSpPr>
            <a:spLocks noGrp="1"/>
          </p:cNvSpPr>
          <p:nvPr>
            <p:ph type="dt" sz="half" idx="10"/>
          </p:nvPr>
        </p:nvSpPr>
        <p:spPr/>
        <p:txBody>
          <a:bodyPr/>
          <a:lstStyle>
            <a:lvl1pPr>
              <a:defRPr>
                <a:solidFill>
                  <a:schemeClr val="bg2"/>
                </a:solidFill>
              </a:defRPr>
            </a:lvl1pPr>
          </a:lstStyle>
          <a:p>
            <a:fld id="{88856D55-EFBE-4F9B-8A5F-09D42CA22A9B}" type="datetime1">
              <a:rPr lang="en-US" smtClean="0"/>
              <a:pPr/>
              <a:t>4/2/18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
        <p:nvSpPr>
          <p:cNvPr id="21" name="Title Placeholder 1"/>
          <p:cNvSpPr>
            <a:spLocks noGrp="1"/>
          </p:cNvSpPr>
          <p:nvPr>
            <p:ph type="title"/>
          </p:nvPr>
        </p:nvSpPr>
        <p:spPr>
          <a:xfrm>
            <a:off x="276224" y="228600"/>
            <a:ext cx="2834640" cy="1295399"/>
          </a:xfrm>
          <a:prstGeom prst="rect">
            <a:avLst/>
          </a:prstGeom>
        </p:spPr>
        <p:txBody>
          <a:bodyPr vert="horz" lIns="91440" tIns="45720" rIns="91440" bIns="45720" rtlCol="0" anchor="b" anchorCtr="0">
            <a:normAutofit/>
          </a:bodyPr>
          <a:lstStyle>
            <a:lvl1pPr>
              <a:defRPr sz="2400">
                <a:solidFill>
                  <a:schemeClr val="bg2"/>
                </a:solidFill>
              </a:defRPr>
            </a:lvl1pPr>
          </a:lstStyle>
          <a:p>
            <a:r>
              <a:rPr lang="es-ES_tradnl"/>
              <a:t>Click to edit Master title style</a:t>
            </a:r>
            <a:endParaRPr lang="en-US" dirty="0"/>
          </a:p>
        </p:txBody>
      </p:sp>
      <p:sp>
        <p:nvSpPr>
          <p:cNvPr id="25" name="Text Placeholder 24"/>
          <p:cNvSpPr>
            <a:spLocks noGrp="1"/>
          </p:cNvSpPr>
          <p:nvPr>
            <p:ph type="body" sz="quarter" idx="13"/>
          </p:nvPr>
        </p:nvSpPr>
        <p:spPr>
          <a:xfrm>
            <a:off x="274320" y="1536192"/>
            <a:ext cx="2834640" cy="4712208"/>
          </a:xfrm>
        </p:spPr>
        <p:txBody>
          <a:bodyPr>
            <a:normAutofit/>
          </a:bodyPr>
          <a:lstStyle>
            <a:lvl1pPr marL="0" indent="0">
              <a:buNone/>
              <a:defRPr sz="1600">
                <a:solidFill>
                  <a:schemeClr val="bg2"/>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s-ES_tradnl"/>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s-ES_tradnl"/>
              <a:t>Click to edit Master title style</a:t>
            </a:r>
            <a:endParaRPr lang="en-US" dirty="0"/>
          </a:p>
        </p:txBody>
      </p:sp>
      <p:sp>
        <p:nvSpPr>
          <p:cNvPr id="3" name="Text Placeholder 2"/>
          <p:cNvSpPr>
            <a:spLocks noGrp="1"/>
          </p:cNvSpPr>
          <p:nvPr>
            <p:ph type="body" idx="1"/>
          </p:nvPr>
        </p:nvSpPr>
        <p:spPr>
          <a:xfrm>
            <a:off x="276225" y="1295400"/>
            <a:ext cx="8591550" cy="4933949"/>
          </a:xfrm>
          <a:prstGeom prst="rect">
            <a:avLst/>
          </a:prstGeom>
        </p:spPr>
        <p:txBody>
          <a:bodyPr vert="horz" lIns="91440" tIns="45720" rIns="91440" bIns="45720" rtlCol="0">
            <a:normAutofit/>
          </a:bodyPr>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dirty="0"/>
          </a:p>
        </p:txBody>
      </p:sp>
      <p:sp>
        <p:nvSpPr>
          <p:cNvPr id="4" name="Date Placeholder 3"/>
          <p:cNvSpPr>
            <a:spLocks noGrp="1"/>
          </p:cNvSpPr>
          <p:nvPr>
            <p:ph type="dt" sz="half" idx="2"/>
          </p:nvPr>
        </p:nvSpPr>
        <p:spPr>
          <a:xfrm>
            <a:off x="276225" y="6429375"/>
            <a:ext cx="2133600" cy="292100"/>
          </a:xfrm>
          <a:prstGeom prst="rect">
            <a:avLst/>
          </a:prstGeom>
        </p:spPr>
        <p:txBody>
          <a:bodyPr vert="horz" lIns="91440" tIns="45720" rIns="91440" bIns="45720" rtlCol="0" anchor="ctr">
            <a:normAutofit/>
          </a:bodyPr>
          <a:lstStyle>
            <a:lvl1pPr algn="l">
              <a:defRPr sz="1050" b="1">
                <a:solidFill>
                  <a:schemeClr val="tx2"/>
                </a:solidFill>
              </a:defRPr>
            </a:lvl1pPr>
          </a:lstStyle>
          <a:p>
            <a:fld id="{9D1D110F-3F4E-48D9-B8AA-5D0E825AFDBA}" type="datetime1">
              <a:rPr lang="en-US" smtClean="0"/>
              <a:pPr/>
              <a:t>4/2/18</a:t>
            </a:fld>
            <a:endParaRPr lang="en-US"/>
          </a:p>
        </p:txBody>
      </p:sp>
      <p:sp>
        <p:nvSpPr>
          <p:cNvPr id="5" name="Footer Placeholder 4"/>
          <p:cNvSpPr>
            <a:spLocks noGrp="1"/>
          </p:cNvSpPr>
          <p:nvPr>
            <p:ph type="ftr" sz="quarter" idx="3"/>
          </p:nvPr>
        </p:nvSpPr>
        <p:spPr>
          <a:xfrm>
            <a:off x="3743324" y="6429375"/>
            <a:ext cx="4086225" cy="292100"/>
          </a:xfrm>
          <a:prstGeom prst="rect">
            <a:avLst/>
          </a:prstGeom>
        </p:spPr>
        <p:txBody>
          <a:bodyPr vert="horz" lIns="91440" tIns="45720" rIns="91440" bIns="45720" rtlCol="0" anchor="ctr">
            <a:normAutofit/>
          </a:bodyPr>
          <a:lstStyle>
            <a:lvl1pPr algn="l">
              <a:defRPr sz="1050" b="1">
                <a:solidFill>
                  <a:schemeClr val="tx2"/>
                </a:solidFill>
              </a:defRPr>
            </a:lvl1pPr>
          </a:lstStyle>
          <a:p>
            <a:endParaRPr lang="en-US" dirty="0"/>
          </a:p>
        </p:txBody>
      </p:sp>
      <p:sp>
        <p:nvSpPr>
          <p:cNvPr id="6" name="Slide Number Placeholder 5"/>
          <p:cNvSpPr>
            <a:spLocks noGrp="1"/>
          </p:cNvSpPr>
          <p:nvPr>
            <p:ph type="sldNum" sz="quarter" idx="4"/>
          </p:nvPr>
        </p:nvSpPr>
        <p:spPr>
          <a:xfrm>
            <a:off x="7991475" y="6429375"/>
            <a:ext cx="876300" cy="292100"/>
          </a:xfrm>
          <a:prstGeom prst="rect">
            <a:avLst/>
          </a:prstGeom>
        </p:spPr>
        <p:txBody>
          <a:bodyPr vert="horz" lIns="91440" tIns="45720" rIns="91440" bIns="45720" rtlCol="0" anchor="ctr">
            <a:normAutofit/>
          </a:bodyPr>
          <a:lstStyle>
            <a:lvl1pPr algn="r">
              <a:defRPr sz="1600" b="1">
                <a:solidFill>
                  <a:schemeClr val="tx2"/>
                </a:solidFill>
              </a:defRPr>
            </a:lvl1pPr>
          </a:lstStyle>
          <a:p>
            <a:fld id="{687D7A59-36E2-48B9-B146-C1E59501F63F}"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4056" r:id="rId1"/>
    <p:sldLayoutId id="2147484057" r:id="rId2"/>
    <p:sldLayoutId id="2147484058" r:id="rId3"/>
    <p:sldLayoutId id="2147484059" r:id="rId4"/>
    <p:sldLayoutId id="2147484060" r:id="rId5"/>
    <p:sldLayoutId id="2147484061" r:id="rId6"/>
    <p:sldLayoutId id="2147484062" r:id="rId7"/>
    <p:sldLayoutId id="2147484063" r:id="rId8"/>
    <p:sldLayoutId id="2147484064" r:id="rId9"/>
    <p:sldLayoutId id="2147484065" r:id="rId10"/>
    <p:sldLayoutId id="2147484066" r:id="rId11"/>
  </p:sldLayoutIdLst>
  <p:hf sldNum="0" hdr="0" ftr="0" dt="0"/>
  <p:txStyles>
    <p:title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p:titleStyle>
    <p:bodyStyle>
      <a:lvl1pPr marL="171450" indent="-173736" algn="l" defTabSz="914400" rtl="0" eaLnBrk="1" latinLnBrk="0" hangingPunct="1">
        <a:spcBef>
          <a:spcPts val="600"/>
        </a:spcBef>
        <a:spcAft>
          <a:spcPts val="0"/>
        </a:spcAft>
        <a:buClr>
          <a:schemeClr val="accent1"/>
        </a:buClr>
        <a:buFont typeface="Arial" pitchFamily="34" charset="0"/>
        <a:buChar char="•"/>
        <a:defRPr sz="2200" b="0" i="0" kern="1200" cap="none" spc="30" baseline="0">
          <a:solidFill>
            <a:schemeClr val="tx2"/>
          </a:solidFill>
          <a:latin typeface="+mn-lt"/>
          <a:ea typeface="+mn-ea"/>
          <a:cs typeface="Tahoma" pitchFamily="34" charset="0"/>
        </a:defRPr>
      </a:lvl1pPr>
      <a:lvl2pPr marL="344488" indent="-173736" algn="l" defTabSz="914400" rtl="0" eaLnBrk="1" latinLnBrk="0" hangingPunct="1">
        <a:spcBef>
          <a:spcPts val="600"/>
        </a:spcBef>
        <a:buClr>
          <a:schemeClr val="accent1"/>
        </a:buClr>
        <a:buFont typeface="Arial" pitchFamily="34" charset="0"/>
        <a:buChar char="•"/>
        <a:defRPr sz="2000" kern="1200">
          <a:solidFill>
            <a:schemeClr val="tx2"/>
          </a:solidFill>
          <a:latin typeface="+mn-lt"/>
          <a:ea typeface="+mn-ea"/>
          <a:cs typeface="Tahoma" pitchFamily="34" charset="0"/>
        </a:defRPr>
      </a:lvl2pPr>
      <a:lvl3pPr marL="515938" indent="-173736" algn="l" defTabSz="914400" rtl="0" eaLnBrk="1" latinLnBrk="0" hangingPunct="1">
        <a:spcBef>
          <a:spcPts val="600"/>
        </a:spcBef>
        <a:buClr>
          <a:schemeClr val="accent1"/>
        </a:buClr>
        <a:buFont typeface="Arial" pitchFamily="34" charset="0"/>
        <a:buChar char="•"/>
        <a:defRPr sz="1800" kern="1200">
          <a:solidFill>
            <a:schemeClr val="tx2"/>
          </a:solidFill>
          <a:latin typeface="+mn-lt"/>
          <a:ea typeface="+mn-ea"/>
          <a:cs typeface="Tahoma" pitchFamily="34" charset="0"/>
        </a:defRPr>
      </a:lvl3pPr>
      <a:lvl4pPr marL="688975" indent="-173736" algn="l" defTabSz="914400" rtl="0" eaLnBrk="1" latinLnBrk="0" hangingPunct="1">
        <a:spcBef>
          <a:spcPts val="600"/>
        </a:spcBef>
        <a:buClr>
          <a:schemeClr val="accent1"/>
        </a:buClr>
        <a:buFont typeface="Arial" pitchFamily="34" charset="0"/>
        <a:buChar char="•"/>
        <a:defRPr sz="1600" kern="1200">
          <a:solidFill>
            <a:schemeClr val="tx2"/>
          </a:solidFill>
          <a:latin typeface="+mn-lt"/>
          <a:ea typeface="+mn-ea"/>
          <a:cs typeface="Tahoma" pitchFamily="34" charset="0"/>
        </a:defRPr>
      </a:lvl4pPr>
      <a:lvl5pPr marL="860425" indent="-173736" algn="l" defTabSz="914400" rtl="0" eaLnBrk="1" latinLnBrk="0" hangingPunct="1">
        <a:spcBef>
          <a:spcPts val="600"/>
        </a:spcBef>
        <a:buClr>
          <a:schemeClr val="accent1"/>
        </a:buClr>
        <a:buFont typeface="Arial" pitchFamily="34" charset="0"/>
        <a:buChar char="•"/>
        <a:defRPr sz="1600" kern="1200" baseline="0">
          <a:solidFill>
            <a:schemeClr val="tx2"/>
          </a:solidFill>
          <a:latin typeface="+mn-lt"/>
          <a:ea typeface="+mn-ea"/>
          <a:cs typeface="Tahoma" pitchFamily="34" charset="0"/>
        </a:defRPr>
      </a:lvl5pPr>
      <a:lvl6pPr marL="105156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123444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141732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8pPr>
      <a:lvl9pPr marL="160020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27701" y="725173"/>
            <a:ext cx="4963020" cy="1908215"/>
          </a:xfrm>
          <a:prstGeom prst="rect">
            <a:avLst/>
          </a:prstGeom>
          <a:noFill/>
        </p:spPr>
        <p:txBody>
          <a:bodyPr wrap="square" rtlCol="0">
            <a:spAutoFit/>
          </a:bodyPr>
          <a:lstStyle/>
          <a:p>
            <a:pPr algn="ctr"/>
            <a:r>
              <a:rPr lang="en-US" sz="3600" b="1" dirty="0"/>
              <a:t> </a:t>
            </a:r>
            <a:r>
              <a:rPr lang="en-US" sz="2800" b="1" dirty="0"/>
              <a:t>Unit I     Grade 8</a:t>
            </a:r>
          </a:p>
          <a:p>
            <a:pPr algn="ctr"/>
            <a:endParaRPr lang="en-US" sz="2800" b="1" dirty="0"/>
          </a:p>
          <a:p>
            <a:pPr algn="ctr"/>
            <a:r>
              <a:rPr lang="en-GB" i="1" dirty="0"/>
              <a:t>Students will produce an electronic robot using sensor as the main characteristic , following the design cycle methodology</a:t>
            </a:r>
            <a:r>
              <a:rPr lang="en-US" i="1" dirty="0"/>
              <a:t> </a:t>
            </a:r>
          </a:p>
        </p:txBody>
      </p:sp>
      <p:sp>
        <p:nvSpPr>
          <p:cNvPr id="7" name="TextBox 6"/>
          <p:cNvSpPr txBox="1"/>
          <p:nvPr/>
        </p:nvSpPr>
        <p:spPr>
          <a:xfrm>
            <a:off x="-100809" y="80936"/>
            <a:ext cx="3713052" cy="1200329"/>
          </a:xfrm>
          <a:prstGeom prst="rect">
            <a:avLst/>
          </a:prstGeom>
          <a:noFill/>
        </p:spPr>
        <p:txBody>
          <a:bodyPr wrap="square" rtlCol="0">
            <a:spAutoFit/>
          </a:bodyPr>
          <a:lstStyle/>
          <a:p>
            <a:pPr algn="ctr"/>
            <a:r>
              <a:rPr lang="en-US" sz="7200" b="1" dirty="0">
                <a:solidFill>
                  <a:schemeClr val="accent6">
                    <a:lumMod val="20000"/>
                    <a:lumOff val="80000"/>
                  </a:schemeClr>
                </a:solidFill>
                <a:cs typeface="Oriya MN"/>
              </a:rPr>
              <a:t>Design</a:t>
            </a:r>
          </a:p>
        </p:txBody>
      </p:sp>
      <p:sp>
        <p:nvSpPr>
          <p:cNvPr id="9" name="TextBox 8"/>
          <p:cNvSpPr txBox="1"/>
          <p:nvPr/>
        </p:nvSpPr>
        <p:spPr>
          <a:xfrm>
            <a:off x="3867590" y="3145288"/>
            <a:ext cx="4579772" cy="1015663"/>
          </a:xfrm>
          <a:prstGeom prst="rect">
            <a:avLst/>
          </a:prstGeom>
          <a:noFill/>
        </p:spPr>
        <p:txBody>
          <a:bodyPr wrap="square" rtlCol="0">
            <a:spAutoFit/>
          </a:bodyPr>
          <a:lstStyle/>
          <a:p>
            <a:r>
              <a:rPr lang="en-US" sz="2000" b="1" dirty="0"/>
              <a:t>Criteria A   </a:t>
            </a:r>
          </a:p>
          <a:p>
            <a:r>
              <a:rPr lang="en-US" sz="2000" b="1" dirty="0"/>
              <a:t>Inquiry and analyzing</a:t>
            </a:r>
          </a:p>
          <a:p>
            <a:endParaRPr lang="en-US" sz="2000" b="1" dirty="0"/>
          </a:p>
        </p:txBody>
      </p:sp>
      <p:sp>
        <p:nvSpPr>
          <p:cNvPr id="2" name="Rectangle 1">
            <a:extLst>
              <a:ext uri="{FF2B5EF4-FFF2-40B4-BE49-F238E27FC236}">
                <a16:creationId xmlns:a16="http://schemas.microsoft.com/office/drawing/2014/main" id="{38FC1DDE-E1A9-614D-9833-7D6AB8A8A392}"/>
              </a:ext>
            </a:extLst>
          </p:cNvPr>
          <p:cNvSpPr/>
          <p:nvPr/>
        </p:nvSpPr>
        <p:spPr>
          <a:xfrm>
            <a:off x="3727701" y="4206151"/>
            <a:ext cx="5285670" cy="2092881"/>
          </a:xfrm>
          <a:prstGeom prst="rect">
            <a:avLst/>
          </a:prstGeom>
        </p:spPr>
        <p:txBody>
          <a:bodyPr wrap="square">
            <a:spAutoFit/>
          </a:bodyPr>
          <a:lstStyle/>
          <a:p>
            <a:r>
              <a:rPr lang="en-US" sz="2000" b="1" dirty="0"/>
              <a:t>Strand 1</a:t>
            </a:r>
          </a:p>
          <a:p>
            <a:r>
              <a:rPr lang="en-GB" sz="2000" b="1" i="1" dirty="0"/>
              <a:t>Develop a Research Plan</a:t>
            </a:r>
            <a:endParaRPr lang="en-GB" sz="2400" b="1" i="1" dirty="0"/>
          </a:p>
          <a:p>
            <a:r>
              <a:rPr lang="en-GB" dirty="0"/>
              <a:t>Student will  identify and outline the key point of inquiry about the use of sensors for Arduino technology in the construction of a robot. Take in consideration which data  is relevant to the development of the product.</a:t>
            </a:r>
            <a:endParaRPr lang="en-US" dirty="0"/>
          </a:p>
        </p:txBody>
      </p:sp>
    </p:spTree>
    <p:extLst>
      <p:ext uri="{BB962C8B-B14F-4D97-AF65-F5344CB8AC3E}">
        <p14:creationId xmlns:p14="http://schemas.microsoft.com/office/powerpoint/2010/main" val="20066452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14122" y="2383513"/>
            <a:ext cx="8095214" cy="3231654"/>
          </a:xfrm>
          <a:prstGeom prst="rect">
            <a:avLst/>
          </a:prstGeom>
        </p:spPr>
        <p:txBody>
          <a:bodyPr wrap="square">
            <a:spAutoFit/>
          </a:bodyPr>
          <a:lstStyle/>
          <a:p>
            <a:r>
              <a:rPr lang="en-US" sz="1600" dirty="0"/>
              <a:t>Example of a Research Plan:</a:t>
            </a:r>
          </a:p>
          <a:p>
            <a:endParaRPr lang="en-US" sz="1600" dirty="0"/>
          </a:p>
          <a:p>
            <a:r>
              <a:rPr lang="en-US" sz="1400" b="1" dirty="0"/>
              <a:t>What tourism means to Phnom Penh- </a:t>
            </a:r>
            <a:r>
              <a:rPr lang="en-US" sz="1400" dirty="0"/>
              <a:t>I need to do this first because I also need to know why the tourism industry is important in Phnom Penh. Why would we bother with the project if tourism was not important or if we did not know its importance? Therefore, this needs to be done. This information can be found in the ministry of tourism, the internet, books, or some travel agents.</a:t>
            </a:r>
          </a:p>
          <a:p>
            <a:endParaRPr lang="en-US" sz="1400" dirty="0"/>
          </a:p>
          <a:p>
            <a:endParaRPr lang="en-US" sz="1400" dirty="0"/>
          </a:p>
          <a:p>
            <a:r>
              <a:rPr lang="en-US" sz="1400" b="1" dirty="0"/>
              <a:t>What is and why do we use scale models- </a:t>
            </a:r>
            <a:r>
              <a:rPr lang="en-US" sz="1400" dirty="0"/>
              <a:t>I need to find this out secondly mainly because it would be more beneficial to know why we use these models and what they look like, and to find examples and know what I will be creating before I actually do the research about what to do in Phnom Penh. This would be because I would be able start formulating ideas in my head once I do my research. I will also get an idea of what I am creating. To find this information I can use the internet or ask advertising companies.</a:t>
            </a:r>
          </a:p>
          <a:p>
            <a:r>
              <a:rPr lang="en-US" dirty="0"/>
              <a:t>	</a:t>
            </a:r>
          </a:p>
        </p:txBody>
      </p:sp>
      <p:sp>
        <p:nvSpPr>
          <p:cNvPr id="3" name="Rectangle 2">
            <a:extLst>
              <a:ext uri="{FF2B5EF4-FFF2-40B4-BE49-F238E27FC236}">
                <a16:creationId xmlns:a16="http://schemas.microsoft.com/office/drawing/2014/main" id="{66CC940B-D1D5-FB41-9CAF-9F9FB282700A}"/>
              </a:ext>
            </a:extLst>
          </p:cNvPr>
          <p:cNvSpPr/>
          <p:nvPr/>
        </p:nvSpPr>
        <p:spPr>
          <a:xfrm>
            <a:off x="736270" y="491476"/>
            <a:ext cx="7873066" cy="1477328"/>
          </a:xfrm>
          <a:prstGeom prst="rect">
            <a:avLst/>
          </a:prstGeom>
        </p:spPr>
        <p:txBody>
          <a:bodyPr wrap="square">
            <a:spAutoFit/>
          </a:bodyPr>
          <a:lstStyle/>
          <a:p>
            <a:r>
              <a:rPr lang="en-GB" dirty="0"/>
              <a:t>The following example  will guide you in the construction of your investigation.</a:t>
            </a:r>
          </a:p>
          <a:p>
            <a:r>
              <a:rPr lang="en-GB" dirty="0"/>
              <a:t> </a:t>
            </a:r>
          </a:p>
          <a:p>
            <a:pPr marL="285750" indent="-285750">
              <a:buFont typeface="Arial" panose="020B0604020202020204" pitchFamily="34" charset="0"/>
              <a:buChar char="•"/>
            </a:pPr>
            <a:r>
              <a:rPr lang="en-US" dirty="0"/>
              <a:t>Use at least five aspects in the research plan.</a:t>
            </a:r>
          </a:p>
          <a:p>
            <a:pPr marL="285750" indent="-285750">
              <a:buFont typeface="Arial" panose="020B0604020202020204" pitchFamily="34" charset="0"/>
              <a:buChar char="•"/>
            </a:pPr>
            <a:r>
              <a:rPr lang="en-US" dirty="0"/>
              <a:t>Bibliography will evidence the resources used during the inquiry process.</a:t>
            </a:r>
          </a:p>
          <a:p>
            <a:pPr marL="285750" indent="-285750">
              <a:buFont typeface="Arial" panose="020B0604020202020204" pitchFamily="34" charset="0"/>
              <a:buChar char="•"/>
            </a:pPr>
            <a:r>
              <a:rPr lang="en-US" dirty="0"/>
              <a:t>Save the information in a document in Drive.</a:t>
            </a:r>
            <a:endParaRPr lang="en-GB" dirty="0"/>
          </a:p>
        </p:txBody>
      </p:sp>
    </p:spTree>
    <p:extLst>
      <p:ext uri="{BB962C8B-B14F-4D97-AF65-F5344CB8AC3E}">
        <p14:creationId xmlns:p14="http://schemas.microsoft.com/office/powerpoint/2010/main" val="19599783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16033" y="527116"/>
            <a:ext cx="8032797" cy="1477328"/>
          </a:xfrm>
          <a:prstGeom prst="rect">
            <a:avLst/>
          </a:prstGeom>
          <a:noFill/>
        </p:spPr>
        <p:txBody>
          <a:bodyPr wrap="square" rtlCol="0">
            <a:spAutoFit/>
          </a:bodyPr>
          <a:lstStyle/>
          <a:p>
            <a:r>
              <a:rPr lang="en-US" b="1" dirty="0"/>
              <a:t>Strand 2</a:t>
            </a:r>
          </a:p>
          <a:p>
            <a:r>
              <a:rPr lang="en-GB" dirty="0"/>
              <a:t>Analyse existing products that inspire a solution. </a:t>
            </a:r>
          </a:p>
          <a:p>
            <a:endParaRPr lang="en-GB" dirty="0"/>
          </a:p>
          <a:p>
            <a:r>
              <a:rPr lang="en-GB" dirty="0"/>
              <a:t>Select from internet a video about the mechanism and use of sensors and develop the following activity:</a:t>
            </a:r>
            <a:endParaRPr lang="en-US" dirty="0"/>
          </a:p>
        </p:txBody>
      </p:sp>
      <p:sp>
        <p:nvSpPr>
          <p:cNvPr id="5" name="Rectangle 4"/>
          <p:cNvSpPr/>
          <p:nvPr/>
        </p:nvSpPr>
        <p:spPr>
          <a:xfrm>
            <a:off x="571147" y="2144605"/>
            <a:ext cx="7722568" cy="584775"/>
          </a:xfrm>
          <a:prstGeom prst="rect">
            <a:avLst/>
          </a:prstGeom>
        </p:spPr>
        <p:txBody>
          <a:bodyPr wrap="square">
            <a:spAutoFit/>
          </a:bodyPr>
          <a:lstStyle/>
          <a:p>
            <a:pPr marL="285750" indent="-285750">
              <a:buFont typeface="Wingdings" charset="2"/>
              <a:buChar char="Ø"/>
            </a:pPr>
            <a:r>
              <a:rPr lang="en-GB" sz="1600" dirty="0"/>
              <a:t>identify the main features of one product and explain how they work and how they were made.  </a:t>
            </a:r>
          </a:p>
        </p:txBody>
      </p:sp>
      <p:graphicFrame>
        <p:nvGraphicFramePr>
          <p:cNvPr id="8" name="Table 7">
            <a:extLst>
              <a:ext uri="{FF2B5EF4-FFF2-40B4-BE49-F238E27FC236}">
                <a16:creationId xmlns:a16="http://schemas.microsoft.com/office/drawing/2014/main" id="{61D81425-4BAF-5442-84D2-42D5D489FB49}"/>
              </a:ext>
            </a:extLst>
          </p:cNvPr>
          <p:cNvGraphicFramePr>
            <a:graphicFrameLocks noGrp="1"/>
          </p:cNvGraphicFramePr>
          <p:nvPr>
            <p:extLst>
              <p:ext uri="{D42A27DB-BD31-4B8C-83A1-F6EECF244321}">
                <p14:modId xmlns:p14="http://schemas.microsoft.com/office/powerpoint/2010/main" val="1875368026"/>
              </p:ext>
            </p:extLst>
          </p:nvPr>
        </p:nvGraphicFramePr>
        <p:xfrm>
          <a:off x="711629" y="3083297"/>
          <a:ext cx="7823238" cy="3175000"/>
        </p:xfrm>
        <a:graphic>
          <a:graphicData uri="http://schemas.openxmlformats.org/drawingml/2006/table">
            <a:tbl>
              <a:tblPr firstRow="1" bandRow="1">
                <a:tableStyleId>{5C22544A-7EE6-4342-B048-85BDC9FD1C3A}</a:tableStyleId>
              </a:tblPr>
              <a:tblGrid>
                <a:gridCol w="3911619">
                  <a:extLst>
                    <a:ext uri="{9D8B030D-6E8A-4147-A177-3AD203B41FA5}">
                      <a16:colId xmlns:a16="http://schemas.microsoft.com/office/drawing/2014/main" val="20000"/>
                    </a:ext>
                  </a:extLst>
                </a:gridCol>
                <a:gridCol w="3911619">
                  <a:extLst>
                    <a:ext uri="{9D8B030D-6E8A-4147-A177-3AD203B41FA5}">
                      <a16:colId xmlns:a16="http://schemas.microsoft.com/office/drawing/2014/main" val="20001"/>
                    </a:ext>
                  </a:extLst>
                </a:gridCol>
              </a:tblGrid>
              <a:tr h="370840">
                <a:tc>
                  <a:txBody>
                    <a:bodyPr/>
                    <a:lstStyle/>
                    <a:p>
                      <a:r>
                        <a:rPr lang="es-CO" sz="1800" b="1" kern="1200" dirty="0">
                          <a:solidFill>
                            <a:schemeClr val="lt1"/>
                          </a:solidFill>
                          <a:effectLst/>
                          <a:latin typeface="+mn-lt"/>
                          <a:ea typeface="+mn-ea"/>
                          <a:cs typeface="+mn-cs"/>
                        </a:rPr>
                        <a:t> Analysis  Sensor robot</a:t>
                      </a:r>
                      <a:endParaRPr lang="en-US" dirty="0"/>
                    </a:p>
                  </a:txBody>
                  <a:tcPr/>
                </a:tc>
                <a:tc>
                  <a:txBody>
                    <a:bodyPr/>
                    <a:lstStyle/>
                    <a:p>
                      <a:endParaRPr lang="en-US"/>
                    </a:p>
                  </a:txBody>
                  <a:tcPr/>
                </a:tc>
                <a:extLst>
                  <a:ext uri="{0D108BD9-81ED-4DB2-BD59-A6C34878D82A}">
                    <a16:rowId xmlns:a16="http://schemas.microsoft.com/office/drawing/2014/main" val="10000"/>
                  </a:ext>
                </a:extLst>
              </a:tr>
              <a:tr h="370840">
                <a:tc>
                  <a:txBody>
                    <a:bodyPr/>
                    <a:lstStyle/>
                    <a:p>
                      <a:r>
                        <a:rPr lang="en-GB" sz="1400" b="1" u="sng" kern="1200" dirty="0">
                          <a:solidFill>
                            <a:schemeClr val="dk1"/>
                          </a:solidFill>
                          <a:effectLst/>
                          <a:latin typeface="+mn-lt"/>
                          <a:ea typeface="+mn-ea"/>
                          <a:cs typeface="+mn-cs"/>
                        </a:rPr>
                        <a:t>How it works</a:t>
                      </a:r>
                    </a:p>
                    <a:p>
                      <a:pPr marL="171450" indent="-171450">
                        <a:buFont typeface="Arial" panose="020B0604020202020204" pitchFamily="34" charset="0"/>
                        <a:buChar char="•"/>
                      </a:pPr>
                      <a:endParaRPr lang="en-US" sz="1200" b="1" kern="1200" dirty="0">
                        <a:solidFill>
                          <a:schemeClr val="dk1"/>
                        </a:solidFill>
                        <a:effectLst/>
                        <a:latin typeface="+mn-lt"/>
                        <a:ea typeface="+mn-ea"/>
                        <a:cs typeface="+mn-cs"/>
                      </a:endParaRPr>
                    </a:p>
                    <a:p>
                      <a:pPr marL="171450" indent="-171450">
                        <a:buFont typeface="Arial" panose="020B0604020202020204" pitchFamily="34" charset="0"/>
                        <a:buChar char="•"/>
                      </a:pPr>
                      <a:endParaRPr lang="en-US" sz="1200" b="1" kern="1200" dirty="0">
                        <a:solidFill>
                          <a:schemeClr val="dk1"/>
                        </a:solidFill>
                        <a:effectLst/>
                        <a:latin typeface="+mn-lt"/>
                        <a:ea typeface="+mn-ea"/>
                        <a:cs typeface="+mn-cs"/>
                      </a:endParaRPr>
                    </a:p>
                    <a:p>
                      <a:pPr marL="171450" indent="-171450">
                        <a:buFont typeface="Arial" panose="020B0604020202020204" pitchFamily="34" charset="0"/>
                        <a:buChar char="•"/>
                      </a:pPr>
                      <a:endParaRPr lang="en-US" sz="1200" b="1" kern="1200" dirty="0">
                        <a:solidFill>
                          <a:schemeClr val="dk1"/>
                        </a:solidFill>
                        <a:effectLst/>
                        <a:latin typeface="+mn-lt"/>
                        <a:ea typeface="+mn-ea"/>
                        <a:cs typeface="+mn-cs"/>
                      </a:endParaRPr>
                    </a:p>
                    <a:p>
                      <a:pPr marL="171450" indent="-171450">
                        <a:buFont typeface="Arial" panose="020B0604020202020204" pitchFamily="34" charset="0"/>
                        <a:buChar char="•"/>
                      </a:pPr>
                      <a:endParaRPr lang="en-US" sz="1200" b="1" kern="1200" dirty="0">
                        <a:solidFill>
                          <a:schemeClr val="dk1"/>
                        </a:solidFill>
                        <a:effectLst/>
                        <a:latin typeface="+mn-lt"/>
                        <a:ea typeface="+mn-ea"/>
                        <a:cs typeface="+mn-cs"/>
                      </a:endParaRPr>
                    </a:p>
                    <a:p>
                      <a:pPr marL="171450" indent="-171450">
                        <a:buFont typeface="Arial" panose="020B0604020202020204" pitchFamily="34" charset="0"/>
                        <a:buChar char="•"/>
                      </a:pPr>
                      <a:endParaRPr lang="en-US" sz="1200" b="1" kern="1200" dirty="0">
                        <a:solidFill>
                          <a:schemeClr val="dk1"/>
                        </a:solidFill>
                        <a:effectLst/>
                        <a:latin typeface="+mn-lt"/>
                        <a:ea typeface="+mn-ea"/>
                        <a:cs typeface="+mn-cs"/>
                      </a:endParaRPr>
                    </a:p>
                    <a:p>
                      <a:pPr marL="171450" indent="-171450">
                        <a:buFont typeface="Arial" panose="020B0604020202020204" pitchFamily="34" charset="0"/>
                        <a:buChar char="•"/>
                      </a:pPr>
                      <a:endParaRPr lang="en-US" sz="1200" b="1" kern="1200" dirty="0">
                        <a:solidFill>
                          <a:schemeClr val="dk1"/>
                        </a:solidFill>
                        <a:effectLst/>
                        <a:latin typeface="+mn-lt"/>
                        <a:ea typeface="+mn-ea"/>
                        <a:cs typeface="+mn-cs"/>
                      </a:endParaRPr>
                    </a:p>
                  </a:txBody>
                  <a:tcPr/>
                </a:tc>
                <a:tc>
                  <a:txBody>
                    <a:bodyPr/>
                    <a:lstStyle/>
                    <a:p>
                      <a:r>
                        <a:rPr lang="en-GB" sz="1400" b="1" u="sng" kern="1200" dirty="0">
                          <a:solidFill>
                            <a:schemeClr val="dk1"/>
                          </a:solidFill>
                          <a:effectLst/>
                          <a:latin typeface="+mn-lt"/>
                          <a:ea typeface="+mn-ea"/>
                          <a:cs typeface="+mn-cs"/>
                        </a:rPr>
                        <a:t>How it was made </a:t>
                      </a:r>
                      <a:endParaRPr lang="en-GB" sz="1400" b="1" u="none" kern="1200" dirty="0">
                        <a:solidFill>
                          <a:schemeClr val="dk1"/>
                        </a:solidFill>
                        <a:effectLst/>
                        <a:latin typeface="+mn-lt"/>
                        <a:ea typeface="+mn-ea"/>
                        <a:cs typeface="+mn-cs"/>
                      </a:endParaRPr>
                    </a:p>
                    <a:p>
                      <a:endParaRPr lang="en-US" sz="1200" b="1" kern="1200" dirty="0">
                        <a:solidFill>
                          <a:schemeClr val="dk1"/>
                        </a:solidFill>
                        <a:effectLst/>
                        <a:latin typeface="+mn-lt"/>
                        <a:ea typeface="+mn-ea"/>
                        <a:cs typeface="+mn-cs"/>
                      </a:endParaRPr>
                    </a:p>
                  </a:txBody>
                  <a:tcPr/>
                </a:tc>
                <a:extLst>
                  <a:ext uri="{0D108BD9-81ED-4DB2-BD59-A6C34878D82A}">
                    <a16:rowId xmlns:a16="http://schemas.microsoft.com/office/drawing/2014/main" val="10001"/>
                  </a:ext>
                </a:extLst>
              </a:tr>
              <a:tr h="370840">
                <a:tc>
                  <a:txBody>
                    <a:bodyPr/>
                    <a:lstStyle/>
                    <a:p>
                      <a:r>
                        <a:rPr lang="es-CO" sz="1400" b="1" u="sng" kern="1200" dirty="0">
                          <a:solidFill>
                            <a:schemeClr val="dk1"/>
                          </a:solidFill>
                          <a:effectLst/>
                          <a:latin typeface="+mn-lt"/>
                          <a:ea typeface="+mn-ea"/>
                          <a:cs typeface="+mn-cs"/>
                        </a:rPr>
                        <a:t>Commands</a:t>
                      </a:r>
                    </a:p>
                    <a:p>
                      <a:endParaRPr lang="en-US" sz="1200" b="1" kern="1200" dirty="0">
                        <a:solidFill>
                          <a:schemeClr val="dk1"/>
                        </a:solidFill>
                        <a:effectLst/>
                        <a:latin typeface="+mn-lt"/>
                        <a:ea typeface="+mn-ea"/>
                        <a:cs typeface="+mn-cs"/>
                      </a:endParaRPr>
                    </a:p>
                  </a:txBody>
                  <a:tcPr/>
                </a:tc>
                <a:tc>
                  <a:txBody>
                    <a:bodyPr/>
                    <a:lstStyle/>
                    <a:p>
                      <a:r>
                        <a:rPr lang="es-CO" sz="1400" b="1" u="sng" kern="1200" dirty="0">
                          <a:solidFill>
                            <a:schemeClr val="dk1"/>
                          </a:solidFill>
                          <a:effectLst/>
                          <a:latin typeface="+mn-lt"/>
                          <a:ea typeface="+mn-ea"/>
                          <a:cs typeface="+mn-cs"/>
                        </a:rPr>
                        <a:t>Tools - materials</a:t>
                      </a:r>
                    </a:p>
                    <a:p>
                      <a:endParaRPr lang="es-CO" sz="1200" b="1" u="sng" kern="1200" dirty="0">
                        <a:solidFill>
                          <a:schemeClr val="dk1"/>
                        </a:solidFill>
                        <a:effectLst/>
                        <a:latin typeface="+mn-lt"/>
                        <a:ea typeface="+mn-ea"/>
                        <a:cs typeface="+mn-cs"/>
                      </a:endParaRPr>
                    </a:p>
                    <a:p>
                      <a:endParaRPr lang="es-CO" sz="1200" b="1" u="sng" kern="1200" dirty="0">
                        <a:solidFill>
                          <a:schemeClr val="dk1"/>
                        </a:solidFill>
                        <a:effectLst/>
                        <a:latin typeface="+mn-lt"/>
                        <a:ea typeface="+mn-ea"/>
                        <a:cs typeface="+mn-cs"/>
                      </a:endParaRPr>
                    </a:p>
                    <a:p>
                      <a:endParaRPr lang="es-CO" sz="1200" b="1" u="sng" kern="1200" dirty="0">
                        <a:solidFill>
                          <a:schemeClr val="dk1"/>
                        </a:solidFill>
                        <a:effectLst/>
                        <a:latin typeface="+mn-lt"/>
                        <a:ea typeface="+mn-ea"/>
                        <a:cs typeface="+mn-cs"/>
                      </a:endParaRPr>
                    </a:p>
                    <a:p>
                      <a:endParaRPr lang="es-CO" sz="1200" b="1" u="sng" kern="1200" dirty="0">
                        <a:solidFill>
                          <a:schemeClr val="dk1"/>
                        </a:solidFill>
                        <a:effectLst/>
                        <a:latin typeface="+mn-lt"/>
                        <a:ea typeface="+mn-ea"/>
                        <a:cs typeface="+mn-cs"/>
                      </a:endParaRPr>
                    </a:p>
                    <a:p>
                      <a:endParaRPr lang="es-CO" sz="1200" b="1" u="sng" kern="1200" dirty="0">
                        <a:solidFill>
                          <a:schemeClr val="dk1"/>
                        </a:solidFill>
                        <a:effectLst/>
                        <a:latin typeface="+mn-lt"/>
                        <a:ea typeface="+mn-ea"/>
                        <a:cs typeface="+mn-cs"/>
                      </a:endParaRPr>
                    </a:p>
                    <a:p>
                      <a:endParaRPr lang="es-CO" sz="1200" b="1" u="sng" kern="1200" dirty="0">
                        <a:solidFill>
                          <a:schemeClr val="dk1"/>
                        </a:solidFill>
                        <a:effectLst/>
                        <a:latin typeface="+mn-lt"/>
                        <a:ea typeface="+mn-ea"/>
                        <a:cs typeface="+mn-cs"/>
                      </a:endParaRPr>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71428447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ho">
  <a:themeElements>
    <a:clrScheme name="Blue Warm">
      <a:dk1>
        <a:sysClr val="windowText" lastClr="000000"/>
      </a:dk1>
      <a:lt1>
        <a:sysClr val="window" lastClr="FFFFFF"/>
      </a:lt1>
      <a:dk2>
        <a:srgbClr val="242852"/>
      </a:dk2>
      <a:lt2>
        <a:srgbClr val="ACCBF9"/>
      </a:lt2>
      <a:accent1>
        <a:srgbClr val="4A66AC"/>
      </a:accent1>
      <a:accent2>
        <a:srgbClr val="629DD1"/>
      </a:accent2>
      <a:accent3>
        <a:srgbClr val="297FD5"/>
      </a:accent3>
      <a:accent4>
        <a:srgbClr val="7F8FA9"/>
      </a:accent4>
      <a:accent5>
        <a:srgbClr val="5AA2AE"/>
      </a:accent5>
      <a:accent6>
        <a:srgbClr val="9D90A0"/>
      </a:accent6>
      <a:hlink>
        <a:srgbClr val="9454C3"/>
      </a:hlink>
      <a:folHlink>
        <a:srgbClr val="3EBBF0"/>
      </a:folHlink>
    </a:clrScheme>
    <a:fontScheme name="SOHO">
      <a:majorFont>
        <a:latin typeface="Candara"/>
        <a:ea typeface=""/>
        <a:cs typeface=""/>
        <a:font script="Jpan" typeface="ＭＳ Ｐゴシック"/>
        <a:font script="Hang" typeface="HY견명조"/>
        <a:font script="Hans" typeface="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ＭＳ Ｐゴシック"/>
        <a:font script="Hang" typeface="HY견명조"/>
        <a:font script="Hans" typeface="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HO">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7000"/>
                <a:satMod val="150000"/>
              </a:schemeClr>
            </a:gs>
            <a:gs pos="30000">
              <a:schemeClr val="phClr">
                <a:shade val="94000"/>
                <a:satMod val="130000"/>
              </a:schemeClr>
            </a:gs>
            <a:gs pos="45000">
              <a:schemeClr val="phClr">
                <a:shade val="100000"/>
                <a:satMod val="120000"/>
              </a:schemeClr>
            </a:gs>
            <a:gs pos="55000">
              <a:schemeClr val="phClr">
                <a:shade val="100000"/>
                <a:satMod val="118000"/>
              </a:schemeClr>
            </a:gs>
            <a:gs pos="73000">
              <a:schemeClr val="phClr">
                <a:shade val="94000"/>
                <a:satMod val="130000"/>
              </a:schemeClr>
            </a:gs>
            <a:gs pos="100000">
              <a:schemeClr val="phClr">
                <a:shade val="67000"/>
                <a:satMod val="15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2700000" algn="br" rotWithShape="0">
              <a:srgbClr val="000000">
                <a:alpha val="40000"/>
              </a:srgbClr>
            </a:outerShdw>
          </a:effectLst>
        </a:effectStyle>
        <a:effectStyle>
          <a:effectLst>
            <a:outerShdw blurRad="50800" dist="38100" dir="2700000" algn="br" rotWithShape="0">
              <a:srgbClr val="000000">
                <a:alpha val="40000"/>
              </a:srgbClr>
            </a:outerShdw>
          </a:effectLst>
        </a:effectStyle>
        <a:effectStyle>
          <a:effectLst>
            <a:outerShdw blurRad="50800" dist="38100" dir="2700000" algn="br" rotWithShape="0">
              <a:srgbClr val="000000">
                <a:alpha val="40000"/>
              </a:srgbClr>
            </a:outerShdw>
          </a:effectLst>
          <a:scene3d>
            <a:camera prst="orthographicFront">
              <a:rot lat="0" lon="0" rev="0"/>
            </a:camera>
            <a:lightRig rig="threePt" dir="t">
              <a:rot lat="0" lon="0" rev="2700000"/>
            </a:lightRig>
          </a:scene3d>
          <a:sp3d contourW="19050">
            <a:bevelT w="31750" h="38100"/>
            <a:contourClr>
              <a:schemeClr val="phClr">
                <a:shade val="15000"/>
                <a:satMod val="110000"/>
              </a:schemeClr>
            </a:contourClr>
          </a:sp3d>
        </a:effectStyle>
      </a:effectStyleLst>
      <a:bgFillStyleLst>
        <a:solidFill>
          <a:schemeClr val="phClr"/>
        </a:solidFill>
        <a:gradFill rotWithShape="1">
          <a:gsLst>
            <a:gs pos="0">
              <a:schemeClr val="phClr">
                <a:tint val="64000"/>
                <a:satMod val="210000"/>
              </a:schemeClr>
            </a:gs>
            <a:gs pos="40000">
              <a:schemeClr val="phClr">
                <a:tint val="72000"/>
                <a:shade val="99000"/>
                <a:satMod val="200000"/>
              </a:schemeClr>
            </a:gs>
            <a:gs pos="100000">
              <a:schemeClr val="phClr">
                <a:tint val="100000"/>
                <a:shade val="30000"/>
                <a:alpha val="100000"/>
                <a:satMod val="175000"/>
                <a:lumMod val="100000"/>
              </a:schemeClr>
            </a:gs>
          </a:gsLst>
          <a:path path="circle">
            <a:fillToRect l="50000" t="-80000" r="50000" b="180000"/>
          </a:path>
        </a:gradFill>
        <a:blipFill rotWithShape="1">
          <a:blip xmlns:r="http://schemas.openxmlformats.org/officeDocument/2006/relationships" r:embed="rId1">
            <a:duotone>
              <a:schemeClr val="phClr">
                <a:tint val="86000"/>
                <a:alpha val="90000"/>
              </a:schemeClr>
              <a:schemeClr val="phClr">
                <a:shade val="49000"/>
                <a:satMod val="1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{D37971B0-3109-8648-90B9-827884E80B3B}tf16401378</Template>
  <TotalTime>385</TotalTime>
  <Words>370</Words>
  <Application>Microsoft Macintosh PowerPoint</Application>
  <PresentationFormat>On-screen Show (4:3)</PresentationFormat>
  <Paragraphs>39</Paragraphs>
  <Slides>3</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vt:i4>
      </vt:variant>
    </vt:vector>
  </HeadingPairs>
  <TitlesOfParts>
    <vt:vector size="11" baseType="lpstr">
      <vt:lpstr>Arial</vt:lpstr>
      <vt:lpstr>Calibri</vt:lpstr>
      <vt:lpstr>Candara</vt:lpstr>
      <vt:lpstr>Oriya MN</vt:lpstr>
      <vt:lpstr>Tahoma</vt:lpstr>
      <vt:lpstr>Tunga</vt:lpstr>
      <vt:lpstr>Wingdings</vt:lpstr>
      <vt:lpstr>Soho</vt:lpstr>
      <vt:lpstr>PowerPoint Presentation</vt:lpstr>
      <vt:lpstr>PowerPoint Presentation</vt:lpstr>
      <vt:lpstr>PowerPoint Presentation</vt:lpstr>
    </vt:vector>
  </TitlesOfParts>
  <Company>ccb</Company>
  <LinksUpToDate>false</LinksUpToDate>
  <SharedDoc>false</SharedDoc>
  <HyperlinksChanged>false</HyperlinksChanged>
  <AppVersion>16.0011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ccb ccb</dc:creator>
  <cp:lastModifiedBy>Microsoft Office User</cp:lastModifiedBy>
  <cp:revision>54</cp:revision>
  <dcterms:created xsi:type="dcterms:W3CDTF">2016-08-30T13:02:41Z</dcterms:created>
  <dcterms:modified xsi:type="dcterms:W3CDTF">2018-04-03T00:40:47Z</dcterms:modified>
</cp:coreProperties>
</file>